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74" r:id="rId4"/>
    <p:sldId id="273" r:id="rId5"/>
    <p:sldId id="270" r:id="rId6"/>
    <p:sldId id="321" r:id="rId7"/>
    <p:sldId id="264" r:id="rId8"/>
    <p:sldId id="280" r:id="rId9"/>
    <p:sldId id="284" r:id="rId10"/>
    <p:sldId id="285" r:id="rId11"/>
    <p:sldId id="286" r:id="rId12"/>
    <p:sldId id="288" r:id="rId13"/>
    <p:sldId id="291" r:id="rId14"/>
    <p:sldId id="289" r:id="rId15"/>
    <p:sldId id="290" r:id="rId16"/>
    <p:sldId id="322" r:id="rId17"/>
    <p:sldId id="323" r:id="rId18"/>
    <p:sldId id="324" r:id="rId19"/>
    <p:sldId id="294" r:id="rId20"/>
    <p:sldId id="295" r:id="rId21"/>
    <p:sldId id="296" r:id="rId22"/>
    <p:sldId id="306" r:id="rId23"/>
    <p:sldId id="300" r:id="rId24"/>
    <p:sldId id="308" r:id="rId25"/>
    <p:sldId id="309" r:id="rId26"/>
    <p:sldId id="311" r:id="rId27"/>
    <p:sldId id="304" r:id="rId28"/>
    <p:sldId id="313" r:id="rId29"/>
    <p:sldId id="316" r:id="rId30"/>
    <p:sldId id="317" r:id="rId31"/>
    <p:sldId id="318" r:id="rId32"/>
    <p:sldId id="319" r:id="rId33"/>
    <p:sldId id="320" r:id="rId34"/>
    <p:sldId id="297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BEC7"/>
    <a:srgbClr val="518694"/>
    <a:srgbClr val="92BFC8"/>
    <a:srgbClr val="676767"/>
    <a:srgbClr val="A0A0A0"/>
    <a:srgbClr val="606060"/>
    <a:srgbClr val="4C4C4C"/>
    <a:srgbClr val="E0E0E0"/>
    <a:srgbClr val="D3D3D3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77E96-ED0B-4671-BF8F-396BEB9A2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A884F7-68C1-447F-8EE2-072671850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647BDA-8530-478F-8E21-14F88586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70725-866B-44A1-BAD5-7C22EB4A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05E5AD-D9EC-4168-93D4-CAF4B74A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56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CE45C-3CDD-4821-95AD-7AA0BA7E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5E3D87-794A-41D9-9F65-9512AB089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3B444E-6343-4C66-B1AC-35F7183B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72C0E9-CF75-43D0-BC0E-FE6A31D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7123E2-59A2-4C6C-8DE0-DF37C6FC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3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658312-BCFC-4B6A-A49F-79C324860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023747-9408-4798-AB1F-DB1787F57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3A4889-5BD7-4E4F-B4F5-FD6A1B13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2302D-1764-4AC2-BEEF-043E40AB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5EEDE8-08BD-4032-ADB7-79A2062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84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3F524-92F5-4698-85C0-A080FA26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EF83-6056-4DAF-9CAE-F554E29C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8A3E9F-0709-44B4-B00E-BDC1ED83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33D3E6-3E59-4743-94F9-08E3D1F3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A3B6CD-6CC4-49CD-9E36-0B6C715F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19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025A-2DD0-4A1E-82F2-AB5C069A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E197D-56D0-4B43-99E6-3760BD40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EA6B5B-3FB4-434E-AED9-B33588CD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E986B-412B-4A03-B117-B1993987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56C92-D9DA-4A58-A336-9FAB20A3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57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4133D-1832-43B6-89A7-FB264324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8F0A1A-05E4-40E3-A711-67031627E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35CCF0-81F4-4AEB-A576-C793BE0B2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D9F8E4-2D41-411D-B5B7-4A7F3C39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DC063A-7DC8-418B-9E99-E005A189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0792DA-E398-47C7-9CEB-92A6D130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34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75174-8C25-456F-A3A3-1C3656FF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9C150-3643-4AFE-B746-D605C15B6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C82D37-9F05-465D-878B-6FCCFE73D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EBD963-B188-4224-B772-6BB2D0AB5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E1ED79-C9FD-4EFD-B804-72DC1E7CB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F66CF0-E7DE-4AF1-98CA-373A4D78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F0E799-1059-4FE3-B100-1F4AA072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C1695D-90C3-4BD6-A674-0FD845C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12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385F0-B5E4-46F2-A200-5BEED6A4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3C19A3-9744-477F-820C-77910970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192FAE-E004-4296-B9F2-37024450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0DD3B5-F655-4520-8B2F-7274C431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3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FD723D-F36D-4B3B-9AAA-54846C4C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22FE9C8-384F-449C-9DBE-600ADE18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0FDCEF-6D79-4EB5-B2C0-F0B814DB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1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682FE-2156-442B-A32A-A136700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3B20F-A52A-488A-B028-941D5A74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354A1-0551-4EE1-9443-6E889A164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21C4C0-C0D3-472F-9E97-A23704B9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5C7F8B-3A3D-4ADA-94E0-8CFADFAB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C0E37-F127-4274-AD27-08D09F9B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10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EC7AC-E05E-4B69-98A2-3B87C643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D12E1A-CF11-4B46-924A-35F712F74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FB7F73-C6E6-4AA0-B969-D3556AC02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830FAC-89CC-4FD0-8BE6-82F9BB26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5DE551-34A2-4EA1-AAAC-FBEF2E2A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EC5EB0-AB2A-4E03-B40B-618E2C1F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21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118698-2953-43A8-9BA0-0C5A7501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F47472-13B3-463D-A713-E7AAD8B6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BCD6D9-062D-4A57-B840-EBB6B1D72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D39CA-CB0F-4ACB-B2A7-E400FF76CB68}" type="datetimeFigureOut">
              <a:rPr lang="pt-BR" smtClean="0"/>
              <a:t>03/05/2018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9F8BDA-45A0-483B-85B0-9101516EF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B1BE32-6167-4057-9894-0D44A46CA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A302B-28C2-491F-BC9D-735DDEAFD4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80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7XJ92fTC_g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36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8AD21-FED5-4958-B16B-8A7BE0ACD3B0}"/>
              </a:ext>
            </a:extLst>
          </p:cNvPr>
          <p:cNvGrpSpPr/>
          <p:nvPr/>
        </p:nvGrpSpPr>
        <p:grpSpPr>
          <a:xfrm>
            <a:off x="571321" y="425521"/>
            <a:ext cx="9861962" cy="2804140"/>
            <a:chOff x="571321" y="425521"/>
            <a:chExt cx="9861962" cy="280414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C7B0670-4558-4ADC-AD40-492B4B213E3F}"/>
                </a:ext>
              </a:extLst>
            </p:cNvPr>
            <p:cNvGrpSpPr/>
            <p:nvPr/>
          </p:nvGrpSpPr>
          <p:grpSpPr>
            <a:xfrm>
              <a:off x="571321" y="425521"/>
              <a:ext cx="9573486" cy="2786094"/>
              <a:chOff x="571321" y="425521"/>
              <a:chExt cx="9573486" cy="2786094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A889CA3-CEE7-4C82-91EC-26064B5B6A1C}"/>
                  </a:ext>
                </a:extLst>
              </p:cNvPr>
              <p:cNvSpPr txBox="1"/>
              <p:nvPr/>
            </p:nvSpPr>
            <p:spPr>
              <a:xfrm>
                <a:off x="2390479" y="425521"/>
                <a:ext cx="775432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0" dirty="0">
                    <a:solidFill>
                      <a:srgbClr val="FD871D"/>
                    </a:solidFill>
                    <a:latin typeface="Tw Cen MT Condensed Extra Bold" panose="020B0803020202020204" pitchFamily="34" charset="0"/>
                  </a:rPr>
                  <a:t>ENTENDER OS</a:t>
                </a:r>
              </a:p>
            </p:txBody>
          </p:sp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AB6F5F0-A4CC-48E3-B659-7D80E0DE4F48}"/>
                  </a:ext>
                </a:extLst>
              </p:cNvPr>
              <p:cNvSpPr/>
              <p:nvPr/>
            </p:nvSpPr>
            <p:spPr>
              <a:xfrm>
                <a:off x="571321" y="1018186"/>
                <a:ext cx="1604413" cy="1604413"/>
              </a:xfrm>
              <a:prstGeom prst="ellipse">
                <a:avLst/>
              </a:prstGeom>
              <a:solidFill>
                <a:srgbClr val="FE8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DBEF81F-F218-4B25-A2C0-C6FFA9F19B49}"/>
                  </a:ext>
                </a:extLst>
              </p:cNvPr>
              <p:cNvSpPr txBox="1"/>
              <p:nvPr/>
            </p:nvSpPr>
            <p:spPr>
              <a:xfrm>
                <a:off x="1104509" y="1041790"/>
                <a:ext cx="803050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0" b="1" dirty="0">
                    <a:solidFill>
                      <a:srgbClr val="3A3534"/>
                    </a:solidFill>
                    <a:latin typeface="Tw Cen MT Condensed" panose="020B0606020104020203" pitchFamily="34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390479" y="1598445"/>
              <a:ext cx="8042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dirty="0">
                  <a:solidFill>
                    <a:srgbClr val="FD871D"/>
                  </a:solidFill>
                  <a:latin typeface="Tw Cen MT Condensed Extra Bold" panose="020B0803020202020204" pitchFamily="34" charset="0"/>
                </a:rPr>
                <a:t>DADOS FISCAIS</a:t>
              </a: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7754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MELHORAR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rgbClr val="FE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83434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O GASTO</a:t>
            </a:r>
          </a:p>
        </p:txBody>
      </p:sp>
    </p:spTree>
    <p:extLst>
      <p:ext uri="{BB962C8B-B14F-4D97-AF65-F5344CB8AC3E}">
        <p14:creationId xmlns:p14="http://schemas.microsoft.com/office/powerpoint/2010/main" val="10862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0487 0.26273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Mídia Online 4">
            <a:hlinkClick r:id="" action="ppaction://media"/>
            <a:extLst>
              <a:ext uri="{FF2B5EF4-FFF2-40B4-BE49-F238E27FC236}">
                <a16:creationId xmlns:a16="http://schemas.microsoft.com/office/drawing/2014/main" id="{FD8644BD-1200-4EBE-AC2D-6F2915908D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7244" y="354933"/>
            <a:ext cx="8197512" cy="61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7234" y="-2017770"/>
            <a:ext cx="23293635" cy="15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275D7F-58F5-4FC4-BEA2-11DC03473593}"/>
              </a:ext>
            </a:extLst>
          </p:cNvPr>
          <p:cNvSpPr txBox="1"/>
          <p:nvPr/>
        </p:nvSpPr>
        <p:spPr>
          <a:xfrm>
            <a:off x="1570183" y="4102287"/>
            <a:ext cx="8891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1A2F31"/>
                </a:solidFill>
                <a:latin typeface="Tw Cen MT" panose="020B0602020104020603" pitchFamily="34" charset="0"/>
              </a:rPr>
              <a:t>CONTAR HISTÓRIAS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6AB8CB-8E57-42F6-8F31-EDF235BA8CF9}"/>
              </a:ext>
            </a:extLst>
          </p:cNvPr>
          <p:cNvSpPr txBox="1"/>
          <p:nvPr/>
        </p:nvSpPr>
        <p:spPr>
          <a:xfrm>
            <a:off x="4498829" y="4917894"/>
            <a:ext cx="3361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TESE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8E3FC7-81CD-4122-9D81-970CAA0776AE}"/>
              </a:ext>
            </a:extLst>
          </p:cNvPr>
          <p:cNvSpPr txBox="1"/>
          <p:nvPr/>
        </p:nvSpPr>
        <p:spPr>
          <a:xfrm>
            <a:off x="3369088" y="3634071"/>
            <a:ext cx="4381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NARRATIVA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7B3AF0-DAA9-45FA-B77B-A92B2E369C36}"/>
              </a:ext>
            </a:extLst>
          </p:cNvPr>
          <p:cNvSpPr txBox="1"/>
          <p:nvPr/>
        </p:nvSpPr>
        <p:spPr>
          <a:xfrm>
            <a:off x="3696734" y="3048248"/>
            <a:ext cx="4381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1A2F31"/>
                </a:solidFill>
                <a:latin typeface="Tw Cen MT" panose="020B0602020104020603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4FDF30-ADF5-48C2-B4CF-4ED920F6BBBD}"/>
              </a:ext>
            </a:extLst>
          </p:cNvPr>
          <p:cNvSpPr txBox="1"/>
          <p:nvPr/>
        </p:nvSpPr>
        <p:spPr>
          <a:xfrm>
            <a:off x="2732032" y="5498404"/>
            <a:ext cx="360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1A2F31"/>
                </a:solidFill>
                <a:latin typeface="Tw Cen MT" panose="020B0602020104020603" pitchFamily="34" charset="0"/>
              </a:rPr>
              <a:t>CENÁRIO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A11E01-9657-4B26-A309-C12058A25308}"/>
              </a:ext>
            </a:extLst>
          </p:cNvPr>
          <p:cNvSpPr txBox="1"/>
          <p:nvPr/>
        </p:nvSpPr>
        <p:spPr>
          <a:xfrm>
            <a:off x="2735183" y="2489546"/>
            <a:ext cx="4381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EMPATIA</a:t>
            </a:r>
          </a:p>
        </p:txBody>
      </p:sp>
    </p:spTree>
    <p:extLst>
      <p:ext uri="{BB962C8B-B14F-4D97-AF65-F5344CB8AC3E}">
        <p14:creationId xmlns:p14="http://schemas.microsoft.com/office/powerpoint/2010/main" val="1303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275D7F-58F5-4FC4-BEA2-11DC03473593}"/>
              </a:ext>
            </a:extLst>
          </p:cNvPr>
          <p:cNvSpPr txBox="1"/>
          <p:nvPr/>
        </p:nvSpPr>
        <p:spPr>
          <a:xfrm>
            <a:off x="1570183" y="4102287"/>
            <a:ext cx="8891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1A2F31"/>
                </a:solidFill>
                <a:latin typeface="Tw Cen MT" panose="020B0602020104020603" pitchFamily="34" charset="0"/>
              </a:rPr>
              <a:t>DADOS FISCAIS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6AB8CB-8E57-42F6-8F31-EDF235BA8CF9}"/>
              </a:ext>
            </a:extLst>
          </p:cNvPr>
          <p:cNvSpPr txBox="1"/>
          <p:nvPr/>
        </p:nvSpPr>
        <p:spPr>
          <a:xfrm>
            <a:off x="5862407" y="4917894"/>
            <a:ext cx="5286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PARTICIPAÇÃO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8E3FC7-81CD-4122-9D81-970CAA0776AE}"/>
              </a:ext>
            </a:extLst>
          </p:cNvPr>
          <p:cNvSpPr txBox="1"/>
          <p:nvPr/>
        </p:nvSpPr>
        <p:spPr>
          <a:xfrm>
            <a:off x="3000122" y="3634071"/>
            <a:ext cx="5286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PENSAR SOBRE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7B3AF0-DAA9-45FA-B77B-A92B2E369C36}"/>
              </a:ext>
            </a:extLst>
          </p:cNvPr>
          <p:cNvSpPr txBox="1"/>
          <p:nvPr/>
        </p:nvSpPr>
        <p:spPr>
          <a:xfrm>
            <a:off x="2172734" y="3048248"/>
            <a:ext cx="9088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1A2F31"/>
                </a:solidFill>
                <a:latin typeface="Tw Cen MT" panose="020B0602020104020603" pitchFamily="34" charset="0"/>
              </a:rPr>
              <a:t>FALTA DE CONHECIMENTO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4FDF30-ADF5-48C2-B4CF-4ED920F6BBBD}"/>
              </a:ext>
            </a:extLst>
          </p:cNvPr>
          <p:cNvSpPr txBox="1"/>
          <p:nvPr/>
        </p:nvSpPr>
        <p:spPr>
          <a:xfrm>
            <a:off x="2603696" y="5498404"/>
            <a:ext cx="705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1A2F31"/>
                </a:solidFill>
                <a:latin typeface="Tw Cen MT" panose="020B0602020104020603" pitchFamily="34" charset="0"/>
              </a:rPr>
              <a:t>DEBATE SUPERFICIAL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A11E01-9657-4B26-A309-C12058A25308}"/>
              </a:ext>
            </a:extLst>
          </p:cNvPr>
          <p:cNvSpPr txBox="1"/>
          <p:nvPr/>
        </p:nvSpPr>
        <p:spPr>
          <a:xfrm>
            <a:off x="2478516" y="2489546"/>
            <a:ext cx="639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76770"/>
                </a:solidFill>
                <a:latin typeface="Tw Cen MT" panose="020B0602020104020603" pitchFamily="34" charset="0"/>
              </a:rPr>
              <a:t>DISTANCIAMENTO</a:t>
            </a:r>
          </a:p>
        </p:txBody>
      </p:sp>
    </p:spTree>
    <p:extLst>
      <p:ext uri="{BB962C8B-B14F-4D97-AF65-F5344CB8AC3E}">
        <p14:creationId xmlns:p14="http://schemas.microsoft.com/office/powerpoint/2010/main" val="41427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EB191FF-37E3-4D42-8972-E7A2FC5337FD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36F8AF-9CA5-4C8C-A56C-542AE23833C2}"/>
              </a:ext>
            </a:extLst>
          </p:cNvPr>
          <p:cNvSpPr txBox="1"/>
          <p:nvPr/>
        </p:nvSpPr>
        <p:spPr>
          <a:xfrm>
            <a:off x="3383930" y="571143"/>
            <a:ext cx="39188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C7C8C3"/>
                </a:solidFill>
                <a:latin typeface="Tw Cen MT" panose="020B0602020104020603" pitchFamily="34" charset="0"/>
              </a:rPr>
              <a:t>RTN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FFB772-2CB0-4DF7-95E2-40D9ACA4E10C}"/>
              </a:ext>
            </a:extLst>
          </p:cNvPr>
          <p:cNvSpPr txBox="1"/>
          <p:nvPr/>
        </p:nvSpPr>
        <p:spPr>
          <a:xfrm>
            <a:off x="1577766" y="2264581"/>
            <a:ext cx="6193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Descubra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02BEBE-B89A-47BD-B6DE-6D3B0BC6907F}"/>
              </a:ext>
            </a:extLst>
          </p:cNvPr>
          <p:cNvSpPr txBox="1"/>
          <p:nvPr/>
        </p:nvSpPr>
        <p:spPr>
          <a:xfrm>
            <a:off x="3589564" y="4205525"/>
            <a:ext cx="3918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Crie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938521-8CA6-41CA-8B13-5984B5323616}"/>
              </a:ext>
            </a:extLst>
          </p:cNvPr>
          <p:cNvSpPr txBox="1"/>
          <p:nvPr/>
        </p:nvSpPr>
        <p:spPr>
          <a:xfrm>
            <a:off x="2627111" y="3245584"/>
            <a:ext cx="4881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Conheça</a:t>
            </a:r>
          </a:p>
        </p:txBody>
      </p:sp>
    </p:spTree>
    <p:extLst>
      <p:ext uri="{BB962C8B-B14F-4D97-AF65-F5344CB8AC3E}">
        <p14:creationId xmlns:p14="http://schemas.microsoft.com/office/powerpoint/2010/main" val="40570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EB191FF-37E3-4D42-8972-E7A2FC5337FD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36F8AF-9CA5-4C8C-A56C-542AE23833C2}"/>
              </a:ext>
            </a:extLst>
          </p:cNvPr>
          <p:cNvSpPr txBox="1"/>
          <p:nvPr/>
        </p:nvSpPr>
        <p:spPr>
          <a:xfrm>
            <a:off x="3383930" y="571143"/>
            <a:ext cx="39188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C7C8C3"/>
                </a:solidFill>
                <a:latin typeface="Tw Cen MT" panose="020B0602020104020603" pitchFamily="34" charset="0"/>
              </a:rPr>
              <a:t>RTN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FFB772-2CB0-4DF7-95E2-40D9ACA4E10C}"/>
              </a:ext>
            </a:extLst>
          </p:cNvPr>
          <p:cNvSpPr txBox="1"/>
          <p:nvPr/>
        </p:nvSpPr>
        <p:spPr>
          <a:xfrm>
            <a:off x="1577766" y="2264581"/>
            <a:ext cx="6193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Descubra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02BEBE-B89A-47BD-B6DE-6D3B0BC6907F}"/>
              </a:ext>
            </a:extLst>
          </p:cNvPr>
          <p:cNvSpPr txBox="1"/>
          <p:nvPr/>
        </p:nvSpPr>
        <p:spPr>
          <a:xfrm>
            <a:off x="3589564" y="4205525"/>
            <a:ext cx="3918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Crie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938521-8CA6-41CA-8B13-5984B5323616}"/>
              </a:ext>
            </a:extLst>
          </p:cNvPr>
          <p:cNvSpPr txBox="1"/>
          <p:nvPr/>
        </p:nvSpPr>
        <p:spPr>
          <a:xfrm>
            <a:off x="2627111" y="3245584"/>
            <a:ext cx="4881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Conheça</a:t>
            </a:r>
          </a:p>
        </p:txBody>
      </p:sp>
    </p:spTree>
    <p:extLst>
      <p:ext uri="{BB962C8B-B14F-4D97-AF65-F5344CB8AC3E}">
        <p14:creationId xmlns:p14="http://schemas.microsoft.com/office/powerpoint/2010/main" val="2776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EB191FF-37E3-4D42-8972-E7A2FC5337FD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36F8AF-9CA5-4C8C-A56C-542AE23833C2}"/>
              </a:ext>
            </a:extLst>
          </p:cNvPr>
          <p:cNvSpPr txBox="1"/>
          <p:nvPr/>
        </p:nvSpPr>
        <p:spPr>
          <a:xfrm>
            <a:off x="3383930" y="571143"/>
            <a:ext cx="39188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C7C8C3"/>
                </a:solidFill>
                <a:latin typeface="Tw Cen MT" panose="020B0602020104020603" pitchFamily="34" charset="0"/>
              </a:rPr>
              <a:t>RTN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FFB772-2CB0-4DF7-95E2-40D9ACA4E10C}"/>
              </a:ext>
            </a:extLst>
          </p:cNvPr>
          <p:cNvSpPr txBox="1"/>
          <p:nvPr/>
        </p:nvSpPr>
        <p:spPr>
          <a:xfrm>
            <a:off x="1577766" y="2264581"/>
            <a:ext cx="6193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Descubra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938521-8CA6-41CA-8B13-5984B5323616}"/>
              </a:ext>
            </a:extLst>
          </p:cNvPr>
          <p:cNvSpPr txBox="1"/>
          <p:nvPr/>
        </p:nvSpPr>
        <p:spPr>
          <a:xfrm>
            <a:off x="2627111" y="3245584"/>
            <a:ext cx="4881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Conheça</a:t>
            </a:r>
          </a:p>
        </p:txBody>
      </p:sp>
    </p:spTree>
    <p:extLst>
      <p:ext uri="{BB962C8B-B14F-4D97-AF65-F5344CB8AC3E}">
        <p14:creationId xmlns:p14="http://schemas.microsoft.com/office/powerpoint/2010/main" val="17678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EB191FF-37E3-4D42-8972-E7A2FC5337FD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36F8AF-9CA5-4C8C-A56C-542AE23833C2}"/>
              </a:ext>
            </a:extLst>
          </p:cNvPr>
          <p:cNvSpPr txBox="1"/>
          <p:nvPr/>
        </p:nvSpPr>
        <p:spPr>
          <a:xfrm>
            <a:off x="3383930" y="571143"/>
            <a:ext cx="39188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C7C8C3"/>
                </a:solidFill>
                <a:latin typeface="Tw Cen MT" panose="020B0602020104020603" pitchFamily="34" charset="0"/>
              </a:rPr>
              <a:t>RTN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02BEBE-B89A-47BD-B6DE-6D3B0BC6907F}"/>
              </a:ext>
            </a:extLst>
          </p:cNvPr>
          <p:cNvSpPr txBox="1"/>
          <p:nvPr/>
        </p:nvSpPr>
        <p:spPr>
          <a:xfrm>
            <a:off x="3589564" y="4205525"/>
            <a:ext cx="3918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Crie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938521-8CA6-41CA-8B13-5984B5323616}"/>
              </a:ext>
            </a:extLst>
          </p:cNvPr>
          <p:cNvSpPr txBox="1"/>
          <p:nvPr/>
        </p:nvSpPr>
        <p:spPr>
          <a:xfrm>
            <a:off x="2627111" y="3245584"/>
            <a:ext cx="4881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b="1" dirty="0">
                <a:solidFill>
                  <a:srgbClr val="C7C8C3"/>
                </a:solidFill>
                <a:latin typeface="Tw Cen MT" panose="020B0602020104020603" pitchFamily="34" charset="0"/>
              </a:rPr>
              <a:t>Conheça</a:t>
            </a:r>
          </a:p>
        </p:txBody>
      </p:sp>
    </p:spTree>
    <p:extLst>
      <p:ext uri="{BB962C8B-B14F-4D97-AF65-F5344CB8AC3E}">
        <p14:creationId xmlns:p14="http://schemas.microsoft.com/office/powerpoint/2010/main" val="18584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8AD21-FED5-4958-B16B-8A7BE0ACD3B0}"/>
              </a:ext>
            </a:extLst>
          </p:cNvPr>
          <p:cNvGrpSpPr/>
          <p:nvPr/>
        </p:nvGrpSpPr>
        <p:grpSpPr>
          <a:xfrm>
            <a:off x="1360961" y="2026930"/>
            <a:ext cx="9861962" cy="2804140"/>
            <a:chOff x="571321" y="425521"/>
            <a:chExt cx="9861962" cy="280414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C7B0670-4558-4ADC-AD40-492B4B213E3F}"/>
                </a:ext>
              </a:extLst>
            </p:cNvPr>
            <p:cNvGrpSpPr/>
            <p:nvPr/>
          </p:nvGrpSpPr>
          <p:grpSpPr>
            <a:xfrm>
              <a:off x="571321" y="425521"/>
              <a:ext cx="9573486" cy="2786094"/>
              <a:chOff x="571321" y="425521"/>
              <a:chExt cx="9573486" cy="2786094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A889CA3-CEE7-4C82-91EC-26064B5B6A1C}"/>
                  </a:ext>
                </a:extLst>
              </p:cNvPr>
              <p:cNvSpPr txBox="1"/>
              <p:nvPr/>
            </p:nvSpPr>
            <p:spPr>
              <a:xfrm>
                <a:off x="2390479" y="425521"/>
                <a:ext cx="775432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0" dirty="0">
                    <a:solidFill>
                      <a:srgbClr val="FD871D"/>
                    </a:solidFill>
                    <a:latin typeface="Tw Cen MT Condensed Extra Bold" panose="020B0803020202020204" pitchFamily="34" charset="0"/>
                  </a:rPr>
                  <a:t>ENTENDER OS</a:t>
                </a:r>
              </a:p>
            </p:txBody>
          </p:sp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AB6F5F0-A4CC-48E3-B659-7D80E0DE4F48}"/>
                  </a:ext>
                </a:extLst>
              </p:cNvPr>
              <p:cNvSpPr/>
              <p:nvPr/>
            </p:nvSpPr>
            <p:spPr>
              <a:xfrm>
                <a:off x="571321" y="1018186"/>
                <a:ext cx="1604413" cy="1604413"/>
              </a:xfrm>
              <a:prstGeom prst="ellipse">
                <a:avLst/>
              </a:prstGeom>
              <a:solidFill>
                <a:srgbClr val="FE8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DBEF81F-F218-4B25-A2C0-C6FFA9F19B49}"/>
                  </a:ext>
                </a:extLst>
              </p:cNvPr>
              <p:cNvSpPr txBox="1"/>
              <p:nvPr/>
            </p:nvSpPr>
            <p:spPr>
              <a:xfrm>
                <a:off x="1104509" y="1041790"/>
                <a:ext cx="803050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0" b="1" dirty="0">
                    <a:solidFill>
                      <a:srgbClr val="3A3534"/>
                    </a:solidFill>
                    <a:latin typeface="Tw Cen MT Condensed" panose="020B0606020104020203" pitchFamily="34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390479" y="1598445"/>
              <a:ext cx="8042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dirty="0">
                  <a:solidFill>
                    <a:srgbClr val="FD871D"/>
                  </a:solidFill>
                  <a:latin typeface="Tw Cen MT Condensed Extra Bold" panose="020B0803020202020204" pitchFamily="34" charset="0"/>
                </a:rPr>
                <a:t>DADOS FISCAIS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d"/>
      </p:transition>
    </mc:Choice>
    <mc:Fallback xmlns="">
      <p:transition spd="med">
        <p:push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BF03CC-FF80-43D1-B32E-28333A84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01798"/>
            <a:ext cx="36004499" cy="240029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110C028-CD8F-41AF-9BA7-9A3E6215DCA2}"/>
              </a:ext>
            </a:extLst>
          </p:cNvPr>
          <p:cNvSpPr txBox="1"/>
          <p:nvPr/>
        </p:nvSpPr>
        <p:spPr>
          <a:xfrm>
            <a:off x="0" y="2796547"/>
            <a:ext cx="62375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583D34"/>
                </a:solidFill>
                <a:latin typeface="OCR A Extended" panose="02010509020102010303" pitchFamily="50" charset="0"/>
              </a:rPr>
              <a:t>GRUPO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67BDAA-8AF8-4893-99D1-B69F130C2813}"/>
              </a:ext>
            </a:extLst>
          </p:cNvPr>
          <p:cNvSpPr txBox="1"/>
          <p:nvPr/>
        </p:nvSpPr>
        <p:spPr>
          <a:xfrm>
            <a:off x="511204" y="4457343"/>
            <a:ext cx="85348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583D34"/>
                </a:solidFill>
                <a:latin typeface="OCR A Extended" panose="02010509020102010303" pitchFamily="50" charset="0"/>
              </a:rPr>
              <a:t>TÉCNICO</a:t>
            </a:r>
          </a:p>
        </p:txBody>
      </p:sp>
    </p:spTree>
    <p:extLst>
      <p:ext uri="{BB962C8B-B14F-4D97-AF65-F5344CB8AC3E}">
        <p14:creationId xmlns:p14="http://schemas.microsoft.com/office/powerpoint/2010/main" val="15484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8AD21-FED5-4958-B16B-8A7BE0ACD3B0}"/>
              </a:ext>
            </a:extLst>
          </p:cNvPr>
          <p:cNvGrpSpPr/>
          <p:nvPr/>
        </p:nvGrpSpPr>
        <p:grpSpPr>
          <a:xfrm>
            <a:off x="1360961" y="2026930"/>
            <a:ext cx="9861962" cy="2804140"/>
            <a:chOff x="571321" y="425521"/>
            <a:chExt cx="9861962" cy="280414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C7B0670-4558-4ADC-AD40-492B4B213E3F}"/>
                </a:ext>
              </a:extLst>
            </p:cNvPr>
            <p:cNvGrpSpPr/>
            <p:nvPr/>
          </p:nvGrpSpPr>
          <p:grpSpPr>
            <a:xfrm>
              <a:off x="571321" y="425521"/>
              <a:ext cx="9573486" cy="2786094"/>
              <a:chOff x="571321" y="425521"/>
              <a:chExt cx="9573486" cy="2786094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A889CA3-CEE7-4C82-91EC-26064B5B6A1C}"/>
                  </a:ext>
                </a:extLst>
              </p:cNvPr>
              <p:cNvSpPr txBox="1"/>
              <p:nvPr/>
            </p:nvSpPr>
            <p:spPr>
              <a:xfrm>
                <a:off x="2390479" y="425521"/>
                <a:ext cx="775432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0" dirty="0">
                    <a:solidFill>
                      <a:srgbClr val="FD871D"/>
                    </a:solidFill>
                    <a:latin typeface="Tw Cen MT Condensed Extra Bold" panose="020B0803020202020204" pitchFamily="34" charset="0"/>
                  </a:rPr>
                  <a:t>ENTENDER OS</a:t>
                </a:r>
              </a:p>
            </p:txBody>
          </p:sp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AB6F5F0-A4CC-48E3-B659-7D80E0DE4F48}"/>
                  </a:ext>
                </a:extLst>
              </p:cNvPr>
              <p:cNvSpPr/>
              <p:nvPr/>
            </p:nvSpPr>
            <p:spPr>
              <a:xfrm>
                <a:off x="571321" y="1018186"/>
                <a:ext cx="1604413" cy="1604413"/>
              </a:xfrm>
              <a:prstGeom prst="ellipse">
                <a:avLst/>
              </a:prstGeom>
              <a:solidFill>
                <a:srgbClr val="FE8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DBEF81F-F218-4B25-A2C0-C6FFA9F19B49}"/>
                  </a:ext>
                </a:extLst>
              </p:cNvPr>
              <p:cNvSpPr txBox="1"/>
              <p:nvPr/>
            </p:nvSpPr>
            <p:spPr>
              <a:xfrm>
                <a:off x="1104509" y="1041790"/>
                <a:ext cx="803050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0" b="1" dirty="0">
                    <a:solidFill>
                      <a:srgbClr val="3A3534"/>
                    </a:solidFill>
                    <a:latin typeface="Tw Cen MT Condensed" panose="020B0606020104020203" pitchFamily="34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390479" y="1598445"/>
              <a:ext cx="8042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dirty="0">
                  <a:solidFill>
                    <a:srgbClr val="FD871D"/>
                  </a:solidFill>
                  <a:latin typeface="Tw Cen MT Condensed Extra Bold" panose="020B0803020202020204" pitchFamily="34" charset="0"/>
                </a:rPr>
                <a:t>DADOS FISCAIS</a:t>
              </a:r>
            </a:p>
          </p:txBody>
        </p:sp>
      </p:grpSp>
      <p:sp>
        <p:nvSpPr>
          <p:cNvPr id="33" name="Elipse 32">
            <a:extLst>
              <a:ext uri="{FF2B5EF4-FFF2-40B4-BE49-F238E27FC236}">
                <a16:creationId xmlns:a16="http://schemas.microsoft.com/office/drawing/2014/main" id="{49A5C075-1885-46F5-9EE6-06ED2AE6631D}"/>
              </a:ext>
            </a:extLst>
          </p:cNvPr>
          <p:cNvSpPr/>
          <p:nvPr/>
        </p:nvSpPr>
        <p:spPr>
          <a:xfrm>
            <a:off x="1385024" y="2619595"/>
            <a:ext cx="1604413" cy="1604413"/>
          </a:xfrm>
          <a:prstGeom prst="ellipse">
            <a:avLst/>
          </a:prstGeom>
          <a:solidFill>
            <a:srgbClr val="FE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4D4D024-B521-4F3C-BCDD-9C602E5A6CD3}"/>
              </a:ext>
            </a:extLst>
          </p:cNvPr>
          <p:cNvSpPr txBox="1"/>
          <p:nvPr/>
        </p:nvSpPr>
        <p:spPr>
          <a:xfrm>
            <a:off x="3204182" y="2026930"/>
            <a:ext cx="7754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MELHORAR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06D5BC7-B197-47EE-A1DC-5DA4FD4A055D}"/>
              </a:ext>
            </a:extLst>
          </p:cNvPr>
          <p:cNvSpPr txBox="1"/>
          <p:nvPr/>
        </p:nvSpPr>
        <p:spPr>
          <a:xfrm>
            <a:off x="1918212" y="264319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83434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47C8ABE-2A6D-49C5-A9C4-40EF5ACC6C0C}"/>
              </a:ext>
            </a:extLst>
          </p:cNvPr>
          <p:cNvSpPr txBox="1"/>
          <p:nvPr/>
        </p:nvSpPr>
        <p:spPr>
          <a:xfrm>
            <a:off x="3204182" y="3199854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O GASTO</a:t>
            </a:r>
          </a:p>
        </p:txBody>
      </p:sp>
    </p:spTree>
    <p:extLst>
      <p:ext uri="{BB962C8B-B14F-4D97-AF65-F5344CB8AC3E}">
        <p14:creationId xmlns:p14="http://schemas.microsoft.com/office/powerpoint/2010/main" val="19915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WhatsApp Video 2018-04-06 at 14.07.13">
            <a:hlinkClick r:id="" action="ppaction://media"/>
            <a:extLst>
              <a:ext uri="{FF2B5EF4-FFF2-40B4-BE49-F238E27FC236}">
                <a16:creationId xmlns:a16="http://schemas.microsoft.com/office/drawing/2014/main" id="{40CF578E-0CD6-4970-87F6-333E8E7FBA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791" y="553452"/>
            <a:ext cx="8810554" cy="56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98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5219701"/>
            <a:ext cx="18116551" cy="120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252285" y="966728"/>
            <a:ext cx="10239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COMPARAR</a:t>
            </a:r>
          </a:p>
        </p:txBody>
      </p:sp>
    </p:spTree>
    <p:extLst>
      <p:ext uri="{BB962C8B-B14F-4D97-AF65-F5344CB8AC3E}">
        <p14:creationId xmlns:p14="http://schemas.microsoft.com/office/powerpoint/2010/main" val="3466381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10777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ESTRUTURADOS</a:t>
            </a:r>
          </a:p>
        </p:txBody>
      </p:sp>
    </p:spTree>
    <p:extLst>
      <p:ext uri="{BB962C8B-B14F-4D97-AF65-F5344CB8AC3E}">
        <p14:creationId xmlns:p14="http://schemas.microsoft.com/office/powerpoint/2010/main" val="24954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10777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ESTRUTURADOS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4D7681-BF37-4BE2-89F4-C9C844EF116A}"/>
              </a:ext>
            </a:extLst>
          </p:cNvPr>
          <p:cNvSpPr txBox="1"/>
          <p:nvPr/>
        </p:nvSpPr>
        <p:spPr>
          <a:xfrm>
            <a:off x="6072185" y="1146750"/>
            <a:ext cx="60245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E0E0E0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ORGANIZADOS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F8C72B-99FD-4BB2-B784-6BBDE7C2CADB}"/>
              </a:ext>
            </a:extLst>
          </p:cNvPr>
          <p:cNvSpPr txBox="1"/>
          <p:nvPr/>
        </p:nvSpPr>
        <p:spPr>
          <a:xfrm>
            <a:off x="7184983" y="745266"/>
            <a:ext cx="1754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806802-33AA-4567-8E0F-3B8B29E86EFB}"/>
              </a:ext>
            </a:extLst>
          </p:cNvPr>
          <p:cNvSpPr txBox="1"/>
          <p:nvPr/>
        </p:nvSpPr>
        <p:spPr>
          <a:xfrm>
            <a:off x="9060920" y="745266"/>
            <a:ext cx="1267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cosis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3E33D3-6D3C-47EB-B54A-846E82CFFF65}"/>
              </a:ext>
            </a:extLst>
          </p:cNvPr>
          <p:cNvSpPr txBox="1"/>
          <p:nvPr/>
        </p:nvSpPr>
        <p:spPr>
          <a:xfrm>
            <a:off x="8822058" y="416571"/>
            <a:ext cx="17689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gt-cead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409CFD-D838-4A28-B8C5-AEEC0EA6AE0B}"/>
              </a:ext>
            </a:extLst>
          </p:cNvPr>
          <p:cNvSpPr txBox="1"/>
          <p:nvPr/>
        </p:nvSpPr>
        <p:spPr>
          <a:xfrm>
            <a:off x="6859280" y="407780"/>
            <a:ext cx="20394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áreas de</a:t>
            </a:r>
          </a:p>
        </p:txBody>
      </p:sp>
    </p:spTree>
    <p:extLst>
      <p:ext uri="{BB962C8B-B14F-4D97-AF65-F5344CB8AC3E}">
        <p14:creationId xmlns:p14="http://schemas.microsoft.com/office/powerpoint/2010/main" val="22356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8433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ESTRUTURADOS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4D7681-BF37-4BE2-89F4-C9C844EF116A}"/>
              </a:ext>
            </a:extLst>
          </p:cNvPr>
          <p:cNvSpPr txBox="1"/>
          <p:nvPr/>
        </p:nvSpPr>
        <p:spPr>
          <a:xfrm>
            <a:off x="6072185" y="1146750"/>
            <a:ext cx="60245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E0E0E0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ORGANIZADOS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F8C72B-99FD-4BB2-B784-6BBDE7C2CADB}"/>
              </a:ext>
            </a:extLst>
          </p:cNvPr>
          <p:cNvSpPr txBox="1"/>
          <p:nvPr/>
        </p:nvSpPr>
        <p:spPr>
          <a:xfrm>
            <a:off x="7184983" y="745266"/>
            <a:ext cx="1754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806802-33AA-4567-8E0F-3B8B29E86EFB}"/>
              </a:ext>
            </a:extLst>
          </p:cNvPr>
          <p:cNvSpPr txBox="1"/>
          <p:nvPr/>
        </p:nvSpPr>
        <p:spPr>
          <a:xfrm>
            <a:off x="9060920" y="745266"/>
            <a:ext cx="1267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cosis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3E33D3-6D3C-47EB-B54A-846E82CFFF65}"/>
              </a:ext>
            </a:extLst>
          </p:cNvPr>
          <p:cNvSpPr txBox="1"/>
          <p:nvPr/>
        </p:nvSpPr>
        <p:spPr>
          <a:xfrm>
            <a:off x="8822058" y="416571"/>
            <a:ext cx="17689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gt-cead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409CFD-D838-4A28-B8C5-AEEC0EA6AE0B}"/>
              </a:ext>
            </a:extLst>
          </p:cNvPr>
          <p:cNvSpPr txBox="1"/>
          <p:nvPr/>
        </p:nvSpPr>
        <p:spPr>
          <a:xfrm>
            <a:off x="6859280" y="407780"/>
            <a:ext cx="20394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áreas de</a:t>
            </a:r>
          </a:p>
        </p:txBody>
      </p:sp>
    </p:spTree>
    <p:extLst>
      <p:ext uri="{BB962C8B-B14F-4D97-AF65-F5344CB8AC3E}">
        <p14:creationId xmlns:p14="http://schemas.microsoft.com/office/powerpoint/2010/main" val="31666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688" y="-28540078"/>
            <a:ext cx="54407888" cy="362719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3933858" y="3650407"/>
            <a:ext cx="77330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OLHAR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F96CB9-71B9-4783-A195-64D30F6F0CA8}"/>
              </a:ext>
            </a:extLst>
          </p:cNvPr>
          <p:cNvSpPr txBox="1"/>
          <p:nvPr/>
        </p:nvSpPr>
        <p:spPr>
          <a:xfrm>
            <a:off x="366699" y="1543344"/>
            <a:ext cx="5838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57975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688" y="-28540078"/>
            <a:ext cx="54407888" cy="362719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2091407" y="3786887"/>
            <a:ext cx="84310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SIGNIFICADO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F96CB9-71B9-4783-A195-64D30F6F0CA8}"/>
              </a:ext>
            </a:extLst>
          </p:cNvPr>
          <p:cNvSpPr txBox="1"/>
          <p:nvPr/>
        </p:nvSpPr>
        <p:spPr>
          <a:xfrm>
            <a:off x="366699" y="1543344"/>
            <a:ext cx="5838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NOVO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F7524D-3088-4199-86F9-C13CF310E8F9}"/>
              </a:ext>
            </a:extLst>
          </p:cNvPr>
          <p:cNvSpPr txBox="1"/>
          <p:nvPr/>
        </p:nvSpPr>
        <p:spPr>
          <a:xfrm>
            <a:off x="3933858" y="3650407"/>
            <a:ext cx="77330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OLHAR</a:t>
            </a:r>
          </a:p>
        </p:txBody>
      </p:sp>
    </p:spTree>
    <p:extLst>
      <p:ext uri="{BB962C8B-B14F-4D97-AF65-F5344CB8AC3E}">
        <p14:creationId xmlns:p14="http://schemas.microsoft.com/office/powerpoint/2010/main" val="223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10777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DO SICONFI</a:t>
            </a:r>
          </a:p>
        </p:txBody>
      </p:sp>
    </p:spTree>
    <p:extLst>
      <p:ext uri="{BB962C8B-B14F-4D97-AF65-F5344CB8AC3E}">
        <p14:creationId xmlns:p14="http://schemas.microsoft.com/office/powerpoint/2010/main" val="39761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BF03CC-FF80-43D1-B32E-28333A84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289" y="-10804356"/>
            <a:ext cx="33748577" cy="224990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4F0BA8-4572-42A3-BFCC-2EE2F3BD021E}"/>
              </a:ext>
            </a:extLst>
          </p:cNvPr>
          <p:cNvSpPr txBox="1"/>
          <p:nvPr/>
        </p:nvSpPr>
        <p:spPr>
          <a:xfrm>
            <a:off x="3952865" y="1259719"/>
            <a:ext cx="79579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DED6CC"/>
                </a:solidFill>
                <a:latin typeface="OCR A Extended" panose="02010509020102010303" pitchFamily="50" charset="0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36879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10777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DO SICONFI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4D7681-BF37-4BE2-89F4-C9C844EF116A}"/>
              </a:ext>
            </a:extLst>
          </p:cNvPr>
          <p:cNvSpPr txBox="1"/>
          <p:nvPr/>
        </p:nvSpPr>
        <p:spPr>
          <a:xfrm>
            <a:off x="6072185" y="1146750"/>
            <a:ext cx="60245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E0E0E0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ORGANIZADOS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F8C72B-99FD-4BB2-B784-6BBDE7C2CADB}"/>
              </a:ext>
            </a:extLst>
          </p:cNvPr>
          <p:cNvSpPr txBox="1"/>
          <p:nvPr/>
        </p:nvSpPr>
        <p:spPr>
          <a:xfrm>
            <a:off x="7184983" y="745266"/>
            <a:ext cx="1754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supef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806802-33AA-4567-8E0F-3B8B29E86EFB}"/>
              </a:ext>
            </a:extLst>
          </p:cNvPr>
          <p:cNvSpPr txBox="1"/>
          <p:nvPr/>
        </p:nvSpPr>
        <p:spPr>
          <a:xfrm>
            <a:off x="9060920" y="745266"/>
            <a:ext cx="1267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cosis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3E33D3-6D3C-47EB-B54A-846E82CFFF65}"/>
              </a:ext>
            </a:extLst>
          </p:cNvPr>
          <p:cNvSpPr txBox="1"/>
          <p:nvPr/>
        </p:nvSpPr>
        <p:spPr>
          <a:xfrm>
            <a:off x="8822058" y="416571"/>
            <a:ext cx="17689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gt-cead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409CFD-D838-4A28-B8C5-AEEC0EA6AE0B}"/>
              </a:ext>
            </a:extLst>
          </p:cNvPr>
          <p:cNvSpPr txBox="1"/>
          <p:nvPr/>
        </p:nvSpPr>
        <p:spPr>
          <a:xfrm>
            <a:off x="6941168" y="407780"/>
            <a:ext cx="20394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sucon</a:t>
            </a:r>
          </a:p>
        </p:txBody>
      </p:sp>
    </p:spTree>
    <p:extLst>
      <p:ext uri="{BB962C8B-B14F-4D97-AF65-F5344CB8AC3E}">
        <p14:creationId xmlns:p14="http://schemas.microsoft.com/office/powerpoint/2010/main" val="31575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151" y="-895351"/>
            <a:ext cx="18116551" cy="120777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5B9720-7BAA-4F9A-A5C8-68ECEBE6E216}"/>
              </a:ext>
            </a:extLst>
          </p:cNvPr>
          <p:cNvSpPr txBox="1"/>
          <p:nvPr/>
        </p:nvSpPr>
        <p:spPr>
          <a:xfrm>
            <a:off x="1552574" y="528578"/>
            <a:ext cx="48437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40BB96-063C-4A70-9EB6-22EFB04520B5}"/>
              </a:ext>
            </a:extLst>
          </p:cNvPr>
          <p:cNvSpPr txBox="1"/>
          <p:nvPr/>
        </p:nvSpPr>
        <p:spPr>
          <a:xfrm>
            <a:off x="1985710" y="2166520"/>
            <a:ext cx="8433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DO SICONFI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4D7681-BF37-4BE2-89F4-C9C844EF116A}"/>
              </a:ext>
            </a:extLst>
          </p:cNvPr>
          <p:cNvSpPr txBox="1"/>
          <p:nvPr/>
        </p:nvSpPr>
        <p:spPr>
          <a:xfrm>
            <a:off x="6072185" y="1146750"/>
            <a:ext cx="60245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E0E0E0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ORGANIZADOS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806802-33AA-4567-8E0F-3B8B29E86EFB}"/>
              </a:ext>
            </a:extLst>
          </p:cNvPr>
          <p:cNvSpPr txBox="1"/>
          <p:nvPr/>
        </p:nvSpPr>
        <p:spPr>
          <a:xfrm>
            <a:off x="9060920" y="745266"/>
            <a:ext cx="1267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cosis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3E33D3-6D3C-47EB-B54A-846E82CFFF65}"/>
              </a:ext>
            </a:extLst>
          </p:cNvPr>
          <p:cNvSpPr txBox="1"/>
          <p:nvPr/>
        </p:nvSpPr>
        <p:spPr>
          <a:xfrm>
            <a:off x="8822058" y="416571"/>
            <a:ext cx="17689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gt-cead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9BDEFF-0B98-41B1-86F3-946653FA6B54}"/>
              </a:ext>
            </a:extLst>
          </p:cNvPr>
          <p:cNvSpPr txBox="1"/>
          <p:nvPr/>
        </p:nvSpPr>
        <p:spPr>
          <a:xfrm>
            <a:off x="7184983" y="745266"/>
            <a:ext cx="1754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supef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52CC5E-21DA-49CE-B194-662315B6628D}"/>
              </a:ext>
            </a:extLst>
          </p:cNvPr>
          <p:cNvSpPr txBox="1"/>
          <p:nvPr/>
        </p:nvSpPr>
        <p:spPr>
          <a:xfrm>
            <a:off x="6941168" y="407780"/>
            <a:ext cx="20394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92BFC8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sucon</a:t>
            </a:r>
          </a:p>
        </p:txBody>
      </p:sp>
    </p:spTree>
    <p:extLst>
      <p:ext uri="{BB962C8B-B14F-4D97-AF65-F5344CB8AC3E}">
        <p14:creationId xmlns:p14="http://schemas.microsoft.com/office/powerpoint/2010/main" val="201925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688" y="-28540078"/>
            <a:ext cx="54407888" cy="362719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8FF248-2B91-46C3-90CC-0A7360E9FF8E}"/>
              </a:ext>
            </a:extLst>
          </p:cNvPr>
          <p:cNvSpPr txBox="1"/>
          <p:nvPr/>
        </p:nvSpPr>
        <p:spPr>
          <a:xfrm>
            <a:off x="2091407" y="3786887"/>
            <a:ext cx="84310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dependência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25827A-0037-4BFE-85F3-EBD09A5CB733}"/>
              </a:ext>
            </a:extLst>
          </p:cNvPr>
          <p:cNvSpPr txBox="1"/>
          <p:nvPr/>
        </p:nvSpPr>
        <p:spPr>
          <a:xfrm>
            <a:off x="366699" y="1543344"/>
            <a:ext cx="5838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3D3D3D"/>
                </a:solidFill>
                <a:latin typeface="Agency FB" panose="020B0503020202020204" pitchFamily="34" charset="0"/>
                <a:cs typeface="MV Boli" panose="02000500030200090000" pitchFamily="2" charset="0"/>
              </a:rPr>
              <a:t>GRAU</a:t>
            </a:r>
          </a:p>
        </p:txBody>
      </p:sp>
    </p:spTree>
    <p:extLst>
      <p:ext uri="{BB962C8B-B14F-4D97-AF65-F5344CB8AC3E}">
        <p14:creationId xmlns:p14="http://schemas.microsoft.com/office/powerpoint/2010/main" val="22654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D1FB2A-44DF-4465-8D56-E83B8354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688" y="-28540078"/>
            <a:ext cx="54407888" cy="36271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B377DF-0E81-49F0-8522-CCDEDFA268DC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78108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80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4706284-9312-4145-99D1-26E48DF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1707" y="-5419179"/>
            <a:ext cx="10056874" cy="1508531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064DA93-CFD6-4681-8D27-BF9AD2FAF949}"/>
              </a:ext>
            </a:extLst>
          </p:cNvPr>
          <p:cNvSpPr txBox="1"/>
          <p:nvPr/>
        </p:nvSpPr>
        <p:spPr>
          <a:xfrm>
            <a:off x="2190886" y="4202835"/>
            <a:ext cx="88798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b="1" dirty="0">
                <a:solidFill>
                  <a:srgbClr val="D8E0E5"/>
                </a:solidFill>
                <a:latin typeface="OCR A Extended" panose="02010509020102010303" pitchFamily="50" charset="0"/>
              </a:rPr>
              <a:t>ANÁLISE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8C36C7-573F-40B3-AE7E-9BA954E38C19}"/>
              </a:ext>
            </a:extLst>
          </p:cNvPr>
          <p:cNvSpPr/>
          <p:nvPr/>
        </p:nvSpPr>
        <p:spPr>
          <a:xfrm>
            <a:off x="3768134" y="1952217"/>
            <a:ext cx="184731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sz="1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7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904267-63FF-4C4C-977F-F886DAA6F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543" y="-1587786"/>
            <a:ext cx="12616543" cy="84457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064DA93-CFD6-4681-8D27-BF9AD2FAF949}"/>
              </a:ext>
            </a:extLst>
          </p:cNvPr>
          <p:cNvSpPr txBox="1"/>
          <p:nvPr/>
        </p:nvSpPr>
        <p:spPr>
          <a:xfrm>
            <a:off x="48342" y="4321054"/>
            <a:ext cx="116707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F8E5D4"/>
                </a:solidFill>
                <a:latin typeface="OCR A Extended" panose="02010509020102010303" pitchFamily="50" charset="0"/>
              </a:rPr>
              <a:t>COMUNICAÇÃO</a:t>
            </a:r>
          </a:p>
        </p:txBody>
      </p:sp>
    </p:spTree>
    <p:extLst>
      <p:ext uri="{BB962C8B-B14F-4D97-AF65-F5344CB8AC3E}">
        <p14:creationId xmlns:p14="http://schemas.microsoft.com/office/powerpoint/2010/main" val="22294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6E5B15-F2B8-43DD-88F2-ED825ABDC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371850"/>
            <a:ext cx="17816271" cy="129399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326F62-9335-468A-9B9C-698AA9D51CD1}"/>
              </a:ext>
            </a:extLst>
          </p:cNvPr>
          <p:cNvSpPr txBox="1"/>
          <p:nvPr/>
        </p:nvSpPr>
        <p:spPr>
          <a:xfrm>
            <a:off x="0" y="1863000"/>
            <a:ext cx="36345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583D34"/>
                </a:solidFill>
                <a:latin typeface="OCR A Extended" panose="02010509020102010303" pitchFamily="50" charset="0"/>
              </a:rPr>
              <a:t>GT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B43B1D-EED8-4CEF-AC36-61F3E0316B6C}"/>
              </a:ext>
            </a:extLst>
          </p:cNvPr>
          <p:cNvSpPr txBox="1"/>
          <p:nvPr/>
        </p:nvSpPr>
        <p:spPr>
          <a:xfrm>
            <a:off x="413225" y="3883022"/>
            <a:ext cx="69538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rgbClr val="583D34"/>
                </a:solidFill>
                <a:latin typeface="OCR A Extended" panose="02010509020102010303" pitchFamily="50" charset="0"/>
              </a:rPr>
              <a:t>CEAD</a:t>
            </a:r>
          </a:p>
        </p:txBody>
      </p:sp>
    </p:spTree>
    <p:extLst>
      <p:ext uri="{BB962C8B-B14F-4D97-AF65-F5344CB8AC3E}">
        <p14:creationId xmlns:p14="http://schemas.microsoft.com/office/powerpoint/2010/main" val="41371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83000F-9D01-4B51-8197-F9F575EEE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3722914"/>
            <a:ext cx="15893143" cy="2383971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BFF51B-0EAF-43FD-9316-C554BDA111F5}"/>
              </a:ext>
            </a:extLst>
          </p:cNvPr>
          <p:cNvSpPr txBox="1"/>
          <p:nvPr/>
        </p:nvSpPr>
        <p:spPr>
          <a:xfrm>
            <a:off x="2335150" y="1259175"/>
            <a:ext cx="52356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7F240F"/>
                </a:solidFill>
                <a:latin typeface="Calibri" panose="020F0502020204030204" pitchFamily="34" charset="0"/>
              </a:rPr>
              <a:t>TRANS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3CD6260-827F-4561-89C6-4529F9C7EAC5}"/>
              </a:ext>
            </a:extLst>
          </p:cNvPr>
          <p:cNvSpPr/>
          <p:nvPr/>
        </p:nvSpPr>
        <p:spPr>
          <a:xfrm>
            <a:off x="5182238" y="2462138"/>
            <a:ext cx="738883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0" b="1" dirty="0">
                <a:solidFill>
                  <a:srgbClr val="FE912B"/>
                </a:solidFill>
                <a:latin typeface="Calibri" panose="020F0502020204030204" pitchFamily="34" charset="0"/>
              </a:rPr>
              <a:t>PARÊN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B0ABA5B-890D-46CC-A071-F2CE0BBE884A}"/>
              </a:ext>
            </a:extLst>
          </p:cNvPr>
          <p:cNvSpPr/>
          <p:nvPr/>
        </p:nvSpPr>
        <p:spPr>
          <a:xfrm>
            <a:off x="8876654" y="3668851"/>
            <a:ext cx="261161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0" b="1" dirty="0">
                <a:solidFill>
                  <a:srgbClr val="892911"/>
                </a:solidFill>
                <a:latin typeface="Calibri" panose="020F0502020204030204" pitchFamily="34" charset="0"/>
              </a:rPr>
              <a:t>CIA</a:t>
            </a:r>
          </a:p>
        </p:txBody>
      </p:sp>
    </p:spTree>
    <p:extLst>
      <p:ext uri="{BB962C8B-B14F-4D97-AF65-F5344CB8AC3E}">
        <p14:creationId xmlns:p14="http://schemas.microsoft.com/office/powerpoint/2010/main" val="514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dir="u" isContent="1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6EA7B1-27DE-45FE-BF0B-D2D0E30B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16916385"/>
            <a:ext cx="15893143" cy="238397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89CA3-CEE7-4C82-91EC-26064B5B6A1C}"/>
              </a:ext>
            </a:extLst>
          </p:cNvPr>
          <p:cNvSpPr txBox="1"/>
          <p:nvPr/>
        </p:nvSpPr>
        <p:spPr>
          <a:xfrm>
            <a:off x="2390479" y="425521"/>
            <a:ext cx="7754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ENTENDER OS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B6F5F0-A4CC-48E3-B659-7D80E0DE4F48}"/>
              </a:ext>
            </a:extLst>
          </p:cNvPr>
          <p:cNvSpPr/>
          <p:nvPr/>
        </p:nvSpPr>
        <p:spPr>
          <a:xfrm>
            <a:off x="571321" y="1018186"/>
            <a:ext cx="1604413" cy="1604413"/>
          </a:xfrm>
          <a:prstGeom prst="ellipse">
            <a:avLst/>
          </a:prstGeom>
          <a:solidFill>
            <a:srgbClr val="FE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BEF81F-F218-4B25-A2C0-C6FFA9F19B49}"/>
              </a:ext>
            </a:extLst>
          </p:cNvPr>
          <p:cNvSpPr txBox="1"/>
          <p:nvPr/>
        </p:nvSpPr>
        <p:spPr>
          <a:xfrm>
            <a:off x="1104509" y="1041790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4E4036"/>
                </a:solidFill>
                <a:latin typeface="Tw Cen MT Condensed" panose="020B0606020104020203" pitchFamily="34" charset="0"/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41B96-DD29-49F6-BEC2-1B13FF34DE92}"/>
              </a:ext>
            </a:extLst>
          </p:cNvPr>
          <p:cNvSpPr txBox="1"/>
          <p:nvPr/>
        </p:nvSpPr>
        <p:spPr>
          <a:xfrm>
            <a:off x="2390479" y="1598445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DADOS FISCAIS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7754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MELHORAR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rgbClr val="FE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83434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O GASTO</a:t>
            </a:r>
          </a:p>
        </p:txBody>
      </p:sp>
    </p:spTree>
    <p:extLst>
      <p:ext uri="{BB962C8B-B14F-4D97-AF65-F5344CB8AC3E}">
        <p14:creationId xmlns:p14="http://schemas.microsoft.com/office/powerpoint/2010/main" val="2371180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4" grpId="0"/>
      <p:bldP spid="8" grpId="0"/>
      <p:bldP spid="15" grpId="0"/>
      <p:bldP spid="16" grpId="0" animBg="1"/>
      <p:bldP spid="17" grpId="0"/>
      <p:bldP spid="1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5852</TotalTime>
  <Words>119</Words>
  <Application>Microsoft Office PowerPoint</Application>
  <PresentationFormat>Widescreen</PresentationFormat>
  <Paragraphs>97</Paragraphs>
  <Slides>34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Agency FB</vt:lpstr>
      <vt:lpstr>Arial</vt:lpstr>
      <vt:lpstr>Calibri</vt:lpstr>
      <vt:lpstr>Calibri Light</vt:lpstr>
      <vt:lpstr>MV Boli</vt:lpstr>
      <vt:lpstr>OCR A Extended</vt:lpstr>
      <vt:lpstr>Tw Cen MT</vt:lpstr>
      <vt:lpstr>Tw Cen MT Condensed</vt:lpstr>
      <vt:lpstr>Tw Cen MT Condensed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Jordao Mota Goncalves</dc:creator>
  <cp:lastModifiedBy>Jordao Mota Goncalves</cp:lastModifiedBy>
  <cp:revision>132</cp:revision>
  <dcterms:created xsi:type="dcterms:W3CDTF">2018-03-26T19:06:21Z</dcterms:created>
  <dcterms:modified xsi:type="dcterms:W3CDTF">2018-05-03T18:02:32Z</dcterms:modified>
</cp:coreProperties>
</file>